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1" r:id="rId4"/>
    <p:sldId id="260" r:id="rId5"/>
    <p:sldId id="271" r:id="rId6"/>
    <p:sldId id="272" r:id="rId7"/>
    <p:sldId id="273" r:id="rId8"/>
    <p:sldId id="274" r:id="rId9"/>
    <p:sldId id="275" r:id="rId10"/>
    <p:sldId id="259" r:id="rId11"/>
    <p:sldId id="258" r:id="rId12"/>
    <p:sldId id="280" r:id="rId13"/>
    <p:sldId id="281" r:id="rId14"/>
    <p:sldId id="282" r:id="rId15"/>
    <p:sldId id="283" r:id="rId16"/>
    <p:sldId id="276" r:id="rId17"/>
    <p:sldId id="277" r:id="rId18"/>
    <p:sldId id="278" r:id="rId19"/>
    <p:sldId id="279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97"/>
  </p:normalViewPr>
  <p:slideViewPr>
    <p:cSldViewPr snapToGrid="0" snapToObjects="1">
      <p:cViewPr varScale="1">
        <p:scale>
          <a:sx n="84" d="100"/>
          <a:sy n="84" d="100"/>
        </p:scale>
        <p:origin x="200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392085-7B67-394E-9E70-71ED012A055C}" type="datetimeFigureOut">
              <a:rPr kumimoji="1" lang="ko-KR" altLang="en-US" smtClean="0"/>
              <a:t>2017. 3. 17.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C18099-E9FE-3544-9316-F4E96284FD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1905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C18099-E9FE-3544-9316-F4E96284FDA5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1501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18118-29A8-F947-AA7F-C5A081B20295}" type="datetimeFigureOut">
              <a:rPr kumimoji="1" lang="ko-KR" altLang="en-US" smtClean="0"/>
              <a:t>2017. 3. 17.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C543D-6D91-2243-B7C6-27688DD8989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1333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18118-29A8-F947-AA7F-C5A081B20295}" type="datetimeFigureOut">
              <a:rPr kumimoji="1" lang="ko-KR" altLang="en-US" smtClean="0"/>
              <a:t>2017. 3. 17.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C543D-6D91-2243-B7C6-27688DD8989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812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18118-29A8-F947-AA7F-C5A081B20295}" type="datetimeFigureOut">
              <a:rPr kumimoji="1" lang="ko-KR" altLang="en-US" smtClean="0"/>
              <a:t>2017. 3. 17.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C543D-6D91-2243-B7C6-27688DD8989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7034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18118-29A8-F947-AA7F-C5A081B20295}" type="datetimeFigureOut">
              <a:rPr kumimoji="1" lang="ko-KR" altLang="en-US" smtClean="0"/>
              <a:t>2017. 3. 17.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C543D-6D91-2243-B7C6-27688DD8989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900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18118-29A8-F947-AA7F-C5A081B20295}" type="datetimeFigureOut">
              <a:rPr kumimoji="1" lang="ko-KR" altLang="en-US" smtClean="0"/>
              <a:t>2017. 3. 17.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C543D-6D91-2243-B7C6-27688DD8989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999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18118-29A8-F947-AA7F-C5A081B20295}" type="datetimeFigureOut">
              <a:rPr kumimoji="1" lang="ko-KR" altLang="en-US" smtClean="0"/>
              <a:t>2017. 3. 17.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C543D-6D91-2243-B7C6-27688DD8989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26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18118-29A8-F947-AA7F-C5A081B20295}" type="datetimeFigureOut">
              <a:rPr kumimoji="1" lang="ko-KR" altLang="en-US" smtClean="0"/>
              <a:t>2017. 3. 17.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C543D-6D91-2243-B7C6-27688DD8989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9344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18118-29A8-F947-AA7F-C5A081B20295}" type="datetimeFigureOut">
              <a:rPr kumimoji="1" lang="ko-KR" altLang="en-US" smtClean="0"/>
              <a:t>2017. 3. 17.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C543D-6D91-2243-B7C6-27688DD8989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1205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18118-29A8-F947-AA7F-C5A081B20295}" type="datetimeFigureOut">
              <a:rPr kumimoji="1" lang="ko-KR" altLang="en-US" smtClean="0"/>
              <a:t>2017. 3. 17.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C543D-6D91-2243-B7C6-27688DD8989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9789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18118-29A8-F947-AA7F-C5A081B20295}" type="datetimeFigureOut">
              <a:rPr kumimoji="1" lang="ko-KR" altLang="en-US" smtClean="0"/>
              <a:t>2017. 3. 17.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C543D-6D91-2243-B7C6-27688DD8989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2299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18118-29A8-F947-AA7F-C5A081B20295}" type="datetimeFigureOut">
              <a:rPr kumimoji="1" lang="ko-KR" altLang="en-US" smtClean="0"/>
              <a:t>2017. 3. 17.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C543D-6D91-2243-B7C6-27688DD8989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9531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E18118-29A8-F947-AA7F-C5A081B20295}" type="datetimeFigureOut">
              <a:rPr kumimoji="1" lang="ko-KR" altLang="en-US" smtClean="0"/>
              <a:t>2017. 3. 17.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0C543D-6D91-2243-B7C6-27688DD8989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1773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Relationship Id="rId3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eg"/><Relationship Id="rId3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eg"/><Relationship Id="rId3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Relationship Id="rId3" Type="http://schemas.openxmlformats.org/officeDocument/2006/relationships/image" Target="../media/image23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Relationship Id="rId3" Type="http://schemas.openxmlformats.org/officeDocument/2006/relationships/image" Target="../media/image25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Relationship Id="rId3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296887" y="2198626"/>
            <a:ext cx="3701143" cy="731136"/>
          </a:xfrm>
        </p:spPr>
        <p:txBody>
          <a:bodyPr>
            <a:normAutofit/>
          </a:bodyPr>
          <a:lstStyle/>
          <a:p>
            <a:r>
              <a:rPr kumimoji="1" lang="ko-KR" altLang="en-US" sz="3600" smtClean="0"/>
              <a:t>문화재청 경복궁</a:t>
            </a:r>
            <a:endParaRPr kumimoji="1" lang="ko-KR" altLang="en-US" sz="3600" dirty="0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4659086" y="4730193"/>
            <a:ext cx="2976748" cy="886835"/>
          </a:xfrm>
        </p:spPr>
        <p:txBody>
          <a:bodyPr/>
          <a:lstStyle/>
          <a:p>
            <a:r>
              <a:rPr kumimoji="1" lang="en-US" altLang="ko-KR" dirty="0" smtClean="0"/>
              <a:t>Redesign Web</a:t>
            </a:r>
          </a:p>
          <a:p>
            <a:r>
              <a:rPr kumimoji="1" lang="ko-KR" altLang="en-US" sz="1600" dirty="0" smtClean="0"/>
              <a:t>그린컴퓨터학원 </a:t>
            </a:r>
            <a:r>
              <a:rPr kumimoji="1" lang="en-US" altLang="ko-KR" sz="1600" dirty="0" smtClean="0"/>
              <a:t>_</a:t>
            </a:r>
            <a:r>
              <a:rPr kumimoji="1" lang="ko-KR" altLang="en-US" sz="1600" dirty="0" smtClean="0"/>
              <a:t> 박소정</a:t>
            </a:r>
            <a:endParaRPr kumimoji="1" lang="en-US" altLang="ko-KR" sz="1600" dirty="0" smtClean="0"/>
          </a:p>
          <a:p>
            <a:endParaRPr kumimoji="1" lang="ko-KR" altLang="en-US" dirty="0"/>
          </a:p>
        </p:txBody>
      </p:sp>
      <p:cxnSp>
        <p:nvCxnSpPr>
          <p:cNvPr id="5" name="직선 연결선[R] 4"/>
          <p:cNvCxnSpPr/>
          <p:nvPr/>
        </p:nvCxnSpPr>
        <p:spPr>
          <a:xfrm>
            <a:off x="6147459" y="0"/>
            <a:ext cx="0" cy="1686296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6060373" y="1686296"/>
            <a:ext cx="174172" cy="1741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42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357196" y="185738"/>
            <a:ext cx="165735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>
                <a:solidFill>
                  <a:schemeClr val="bg1">
                    <a:lumMod val="50000"/>
                  </a:schemeClr>
                </a:solidFill>
              </a:rPr>
              <a:t>페르소나 분석</a:t>
            </a:r>
            <a:endParaRPr kumimoji="1"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5772157" y="920747"/>
            <a:ext cx="20431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dirty="0" smtClean="0"/>
              <a:t>전지현</a:t>
            </a:r>
            <a:r>
              <a:rPr kumimoji="1" lang="en-US" altLang="ko-KR" sz="2200" dirty="0" smtClean="0"/>
              <a:t>(24</a:t>
            </a:r>
            <a:r>
              <a:rPr kumimoji="1" lang="ko-KR" altLang="en-US" sz="2200" dirty="0" smtClean="0"/>
              <a:t>세</a:t>
            </a:r>
            <a:r>
              <a:rPr kumimoji="1" lang="en-US" altLang="ko-KR" sz="2200" dirty="0"/>
              <a:t>)</a:t>
            </a:r>
            <a:endParaRPr lang="ko-KR" altLang="en-US" dirty="0" smtClean="0"/>
          </a:p>
          <a:p>
            <a:endParaRPr kumimoji="1" lang="ko-KR" altLang="en-US" sz="2000" dirty="0"/>
          </a:p>
        </p:txBody>
      </p:sp>
      <p:sp>
        <p:nvSpPr>
          <p:cNvPr id="7" name="텍스트 상자 6"/>
          <p:cNvSpPr txBox="1"/>
          <p:nvPr/>
        </p:nvSpPr>
        <p:spPr>
          <a:xfrm>
            <a:off x="5815022" y="1400176"/>
            <a:ext cx="568641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미대를 다니는 대학생으로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 한창 졸업작품때문에 바쁜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시간을 보내고 있는 여학생이다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목적</a:t>
            </a:r>
            <a:r>
              <a:rPr lang="ko-KR" altLang="en-US" dirty="0" smtClean="0"/>
              <a:t> 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취업하기전 경복궁에서 한복입고 사진을 찍으려고 경복궁에 대해 궁금해서 홈페이지를 들어왔다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endParaRPr lang="ko-KR" altLang="en-US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문제점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예약정보나 경복궁의 관람시간을 찾기가 어려웠고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경복궁에 대한 신뢰가 떨어졌다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endParaRPr lang="ko-KR" altLang="en-US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해결방법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찾고자 하는 정보를 보기 쉽게 메인에 아이콘화 시키고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디자인을 세련되게 바꿔</a:t>
            </a:r>
            <a:r>
              <a:rPr lang="en-US" altLang="ko-KR" dirty="0" smtClean="0"/>
              <a:t>,</a:t>
            </a:r>
            <a:r>
              <a:rPr lang="ko-KR" altLang="en-US" dirty="0" smtClean="0"/>
              <a:t> 요즘 젊은이들의 한복 트렌드에 맞춘다</a:t>
            </a:r>
            <a:r>
              <a:rPr lang="en-US" altLang="ko-KR" dirty="0" smtClean="0"/>
              <a:t>.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9"/>
          <a:stretch/>
        </p:blipFill>
        <p:spPr>
          <a:xfrm>
            <a:off x="463137" y="920747"/>
            <a:ext cx="4726380" cy="541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1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59856" y="2392156"/>
            <a:ext cx="6938963" cy="1019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3600" dirty="0" smtClean="0">
                <a:solidFill>
                  <a:srgbClr val="454545"/>
                </a:solidFill>
                <a:latin typeface=".Apple SD Gothic NeoI" charset="-127"/>
              </a:rPr>
              <a:t>세련된 한국의 미</a:t>
            </a:r>
            <a:endParaRPr lang="ko-KR" altLang="en-US" sz="3600" dirty="0">
              <a:solidFill>
                <a:srgbClr val="454545"/>
              </a:solidFill>
              <a:effectLst/>
              <a:latin typeface=".Apple SD Gothic NeoI" charset="-127"/>
            </a:endParaRPr>
          </a:p>
        </p:txBody>
      </p:sp>
      <p:cxnSp>
        <p:nvCxnSpPr>
          <p:cNvPr id="4" name="직선 연결선[R] 3"/>
          <p:cNvCxnSpPr/>
          <p:nvPr/>
        </p:nvCxnSpPr>
        <p:spPr>
          <a:xfrm>
            <a:off x="-128587" y="5057776"/>
            <a:ext cx="1251585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" name="직선 연결선[R] 5"/>
          <p:cNvCxnSpPr/>
          <p:nvPr/>
        </p:nvCxnSpPr>
        <p:spPr>
          <a:xfrm>
            <a:off x="9929812" y="-264318"/>
            <a:ext cx="0" cy="718661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20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2" b="7013"/>
          <a:stretch/>
        </p:blipFill>
        <p:spPr>
          <a:xfrm>
            <a:off x="3297546" y="261257"/>
            <a:ext cx="5336381" cy="6293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115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74"/>
          <a:stretch/>
        </p:blipFill>
        <p:spPr>
          <a:xfrm>
            <a:off x="543419" y="1460665"/>
            <a:ext cx="5172075" cy="3705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1" b="9307"/>
          <a:stretch/>
        </p:blipFill>
        <p:spPr>
          <a:xfrm>
            <a:off x="6397624" y="510637"/>
            <a:ext cx="5100638" cy="5866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09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5" b="41489"/>
          <a:stretch/>
        </p:blipFill>
        <p:spPr>
          <a:xfrm>
            <a:off x="6204361" y="1033151"/>
            <a:ext cx="5555641" cy="4001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9" b="38025"/>
          <a:stretch/>
        </p:blipFill>
        <p:spPr>
          <a:xfrm>
            <a:off x="458313" y="1033152"/>
            <a:ext cx="5286375" cy="4001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147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" t="6935" b="29953"/>
          <a:stretch/>
        </p:blipFill>
        <p:spPr>
          <a:xfrm>
            <a:off x="6416040" y="929640"/>
            <a:ext cx="5168106" cy="4328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0"/>
          <a:stretch/>
        </p:blipFill>
        <p:spPr>
          <a:xfrm>
            <a:off x="749193" y="226602"/>
            <a:ext cx="5118207" cy="6280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245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300" y="0"/>
            <a:ext cx="40779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55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3" y="1033154"/>
            <a:ext cx="5255579" cy="39426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023" y="0"/>
            <a:ext cx="52023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63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622" y="0"/>
            <a:ext cx="2800295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611" y="767700"/>
            <a:ext cx="5189687" cy="450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88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189" y="807521"/>
            <a:ext cx="5649984" cy="490450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95" y="807522"/>
            <a:ext cx="5649984" cy="490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8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5"/>
          <p:cNvSpPr txBox="1"/>
          <p:nvPr/>
        </p:nvSpPr>
        <p:spPr>
          <a:xfrm>
            <a:off x="2813095" y="2207623"/>
            <a:ext cx="94737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>
                <a:solidFill>
                  <a:schemeClr val="bg1">
                    <a:lumMod val="50000"/>
                  </a:schemeClr>
                </a:solidFill>
              </a:rPr>
              <a:t>컨셉</a:t>
            </a:r>
            <a:endParaRPr kumimoji="1" lang="en-US" altLang="ko-KR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kumimoji="1"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kumimoji="1" lang="en-US" altLang="ko-KR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dirty="0" smtClean="0">
                <a:solidFill>
                  <a:schemeClr val="bg1">
                    <a:lumMod val="50000"/>
                  </a:schemeClr>
                </a:solidFill>
              </a:rPr>
              <a:t>타겟</a:t>
            </a:r>
            <a:endParaRPr kumimoji="1" lang="en-US" altLang="ko-KR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kumimoji="1"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kumimoji="1" lang="en-US" altLang="ko-KR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dirty="0" smtClean="0">
                <a:solidFill>
                  <a:schemeClr val="bg1">
                    <a:lumMod val="50000"/>
                  </a:schemeClr>
                </a:solidFill>
              </a:rPr>
              <a:t>컬러</a:t>
            </a:r>
            <a:endParaRPr kumimoji="1" lang="en-US" altLang="ko-KR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kumimoji="1"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kumimoji="1" lang="en-US" altLang="ko-KR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dirty="0" smtClean="0">
                <a:solidFill>
                  <a:schemeClr val="bg1">
                    <a:lumMod val="50000"/>
                  </a:schemeClr>
                </a:solidFill>
              </a:rPr>
              <a:t>목적</a:t>
            </a:r>
            <a:endParaRPr kumimoji="1" lang="en-US" altLang="ko-KR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kumimoji="1"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kumimoji="1" lang="en-US" altLang="ko-KR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dirty="0" smtClean="0">
                <a:solidFill>
                  <a:schemeClr val="bg1">
                    <a:lumMod val="50000"/>
                  </a:schemeClr>
                </a:solidFill>
              </a:rPr>
              <a:t>문제점</a:t>
            </a:r>
            <a:endParaRPr kumimoji="1"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4117658" y="2207623"/>
            <a:ext cx="7386637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심플한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대중적인</a:t>
            </a:r>
            <a:endParaRPr lang="en-US" altLang="ko-KR" sz="2000" dirty="0" smtClean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lang="mr-IN" altLang="ko-KR" dirty="0"/>
              <a:t>10-50</a:t>
            </a:r>
            <a:r>
              <a:rPr lang="ko-KR" altLang="mr-IN" dirty="0"/>
              <a:t>대</a:t>
            </a:r>
            <a:r>
              <a:rPr lang="mr-IN" altLang="ko-KR" dirty="0"/>
              <a:t> </a:t>
            </a:r>
            <a:r>
              <a:rPr lang="ko-KR" altLang="mr-IN" dirty="0"/>
              <a:t>남녀</a:t>
            </a:r>
            <a:endParaRPr lang="mr-IN" altLang="ko-KR" dirty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r>
              <a:rPr lang="uk-UA" altLang="ko-KR" dirty="0"/>
              <a:t>#362E9C </a:t>
            </a:r>
            <a:r>
              <a:rPr lang="ko-KR" altLang="uk-UA" dirty="0"/>
              <a:t>진한</a:t>
            </a:r>
            <a:r>
              <a:rPr lang="uk-UA" altLang="ko-KR" dirty="0"/>
              <a:t> </a:t>
            </a:r>
            <a:r>
              <a:rPr lang="ko-KR" altLang="uk-UA" dirty="0" smtClean="0"/>
              <a:t>파랑</a:t>
            </a:r>
            <a:r>
              <a:rPr lang="uk-UA" altLang="ko-KR" dirty="0"/>
              <a:t> </a:t>
            </a:r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lang="ko-KR" altLang="en-US" dirty="0"/>
              <a:t>경복궁에 대해 알리고</a:t>
            </a:r>
            <a:r>
              <a:rPr lang="en-US" altLang="ko-KR" dirty="0"/>
              <a:t>, </a:t>
            </a:r>
            <a:r>
              <a:rPr lang="ko-KR" altLang="en-US" dirty="0"/>
              <a:t>편의시설 제공을 위해서</a:t>
            </a:r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r>
              <a:rPr lang="ko-KR" altLang="en-US" dirty="0"/>
              <a:t>특정한 컨셉이 없고</a:t>
            </a:r>
            <a:r>
              <a:rPr lang="en-US" altLang="ko-KR" dirty="0"/>
              <a:t>, </a:t>
            </a:r>
            <a:r>
              <a:rPr lang="ko-KR" altLang="en-US" dirty="0"/>
              <a:t>너무 </a:t>
            </a:r>
            <a:r>
              <a:rPr lang="ko-KR" altLang="en-US" dirty="0" smtClean="0"/>
              <a:t>단조롭다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538" y="495630"/>
            <a:ext cx="4623563" cy="120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6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18" y="-342824"/>
            <a:ext cx="11720726" cy="720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3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0"/>
            <a:ext cx="90711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8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00" y="0"/>
            <a:ext cx="89525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282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716332" y="210636"/>
            <a:ext cx="8579574" cy="644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925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60762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445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73" y="225631"/>
            <a:ext cx="3154233" cy="279095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04" y="3016586"/>
            <a:ext cx="3482782" cy="27444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63" y="5761017"/>
            <a:ext cx="3443843" cy="7777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500" y="237506"/>
            <a:ext cx="4904505" cy="371991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000" y="3959621"/>
            <a:ext cx="4971018" cy="257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0"/>
            <a:ext cx="8629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203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4694</TotalTime>
  <Words>92</Words>
  <Application>Microsoft Macintosh PowerPoint</Application>
  <PresentationFormat>와이드스크린</PresentationFormat>
  <Paragraphs>41</Paragraphs>
  <Slides>19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.Apple SD Gothic NeoI</vt:lpstr>
      <vt:lpstr>맑은 고딕</vt:lpstr>
      <vt:lpstr>Mangal</vt:lpstr>
      <vt:lpstr>Arial</vt:lpstr>
      <vt:lpstr>Office 테마</vt:lpstr>
      <vt:lpstr>문화재청 경복궁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HERA</dc:title>
  <dc:creator>Microsoft Office 사용자</dc:creator>
  <cp:lastModifiedBy>Microsoft Office 사용자</cp:lastModifiedBy>
  <cp:revision>24</cp:revision>
  <dcterms:created xsi:type="dcterms:W3CDTF">2017-03-09T02:15:58Z</dcterms:created>
  <dcterms:modified xsi:type="dcterms:W3CDTF">2017-03-17T04:03:07Z</dcterms:modified>
</cp:coreProperties>
</file>